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1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93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staurant with tables and chairs&#10;&#10;AI-generated content may be incorrect.">
            <a:extLst>
              <a:ext uri="{FF2B5EF4-FFF2-40B4-BE49-F238E27FC236}">
                <a16:creationId xmlns:a16="http://schemas.microsoft.com/office/drawing/2014/main" id="{48C08BDF-6564-13A1-9D74-F1F9AEA0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79"/>
          <a:stretch/>
        </p:blipFill>
        <p:spPr>
          <a:xfrm>
            <a:off x="705758" y="548640"/>
            <a:ext cx="13218884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0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earing glasses and a blue hat&#10;&#10;AI-generated content may be incorrect.">
            <a:extLst>
              <a:ext uri="{FF2B5EF4-FFF2-40B4-BE49-F238E27FC236}">
                <a16:creationId xmlns:a16="http://schemas.microsoft.com/office/drawing/2014/main" id="{E7399807-9DD1-EBC4-0AE7-CF95D8D7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89"/>
          <a:stretch/>
        </p:blipFill>
        <p:spPr>
          <a:xfrm>
            <a:off x="974179" y="548641"/>
            <a:ext cx="12682042" cy="69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2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enu&#10;&#10;AI-generated content may be incorrect.">
            <a:extLst>
              <a:ext uri="{FF2B5EF4-FFF2-40B4-BE49-F238E27FC236}">
                <a16:creationId xmlns:a16="http://schemas.microsoft.com/office/drawing/2014/main" id="{4D436A8A-2B17-4D96-9814-D4F17F23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6307"/>
          <a:stretch/>
        </p:blipFill>
        <p:spPr>
          <a:xfrm>
            <a:off x="548640" y="548640"/>
            <a:ext cx="1353312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earing a blue apron and glasses&#10;&#10;AI-generated content may be incorrect.">
            <a:extLst>
              <a:ext uri="{FF2B5EF4-FFF2-40B4-BE49-F238E27FC236}">
                <a16:creationId xmlns:a16="http://schemas.microsoft.com/office/drawing/2014/main" id="{B2FDDC52-2024-260D-0233-3ECC2B12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8" y="548640"/>
            <a:ext cx="9541564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2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enu of a restaurant&#10;&#10;AI-generated content may be incorrect.">
            <a:extLst>
              <a:ext uri="{FF2B5EF4-FFF2-40B4-BE49-F238E27FC236}">
                <a16:creationId xmlns:a16="http://schemas.microsoft.com/office/drawing/2014/main" id="{CB2D4959-3E70-84E6-E4B9-3A63CB18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54"/>
          <a:stretch/>
        </p:blipFill>
        <p:spPr>
          <a:xfrm>
            <a:off x="975359" y="548640"/>
            <a:ext cx="12679681" cy="68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and person looking at a computer&#10;&#10;AI-generated content may be incorrect.">
            <a:extLst>
              <a:ext uri="{FF2B5EF4-FFF2-40B4-BE49-F238E27FC236}">
                <a16:creationId xmlns:a16="http://schemas.microsoft.com/office/drawing/2014/main" id="{CBCA3817-1ABC-4E78-92CE-CA4324AF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16"/>
          <a:stretch/>
        </p:blipFill>
        <p:spPr>
          <a:xfrm>
            <a:off x="1992572" y="548640"/>
            <a:ext cx="1064525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9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and person standing in a kitchen&#10;&#10;AI-generated content may be incorrect.">
            <a:extLst>
              <a:ext uri="{FF2B5EF4-FFF2-40B4-BE49-F238E27FC236}">
                <a16:creationId xmlns:a16="http://schemas.microsoft.com/office/drawing/2014/main" id="{221196FB-D082-C7F9-2E43-39C632ED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92"/>
          <a:stretch/>
        </p:blipFill>
        <p:spPr>
          <a:xfrm>
            <a:off x="975359" y="548640"/>
            <a:ext cx="12679681" cy="684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3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text&#10;&#10;AI-generated content may be incorrect.">
            <a:extLst>
              <a:ext uri="{FF2B5EF4-FFF2-40B4-BE49-F238E27FC236}">
                <a16:creationId xmlns:a16="http://schemas.microsoft.com/office/drawing/2014/main" id="{D60361E0-3A4D-E6B7-979E-87359B3A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79"/>
          <a:stretch/>
        </p:blipFill>
        <p:spPr>
          <a:xfrm>
            <a:off x="975359" y="548640"/>
            <a:ext cx="12679681" cy="68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8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9576FCAD-C74D-AFC2-9142-F5878765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44"/>
          <a:stretch/>
        </p:blipFill>
        <p:spPr>
          <a:xfrm>
            <a:off x="1372729" y="772161"/>
            <a:ext cx="11884940" cy="633469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74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5056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Cristopher Manuel Guerrero Tapia</cp:lastModifiedBy>
  <cp:revision>2</cp:revision>
  <dcterms:created xsi:type="dcterms:W3CDTF">2025-04-21T09:50:35Z</dcterms:created>
  <dcterms:modified xsi:type="dcterms:W3CDTF">2025-04-24T22:08:40Z</dcterms:modified>
</cp:coreProperties>
</file>